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8" r:id="rId2"/>
    <p:sldId id="289" r:id="rId3"/>
    <p:sldId id="299" r:id="rId4"/>
    <p:sldId id="303" r:id="rId5"/>
    <p:sldId id="282" r:id="rId6"/>
    <p:sldId id="302" r:id="rId7"/>
    <p:sldId id="301" r:id="rId8"/>
    <p:sldId id="29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8D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25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0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340D3-237F-74C6-9D7D-B5EC9DAD20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97284F-0297-F501-F835-C1C4401B4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E850E-B0BA-9AFE-EBFF-6F45341BF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EC1EF-3DF2-EBF5-A698-EBA7FDC32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C28E6-1214-0032-5006-5C9A9C52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299146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B5BAA-7436-6FDB-8002-345CCC9F4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B212C-74E6-1D50-0E77-A28A927FC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CC640-1EFA-6AB3-C5E4-26D8FC961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3F6A5-5B0F-453C-ECAA-BA2DA2EE3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6527E-C85E-58FF-BEB5-F7CB88CEA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371194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116112-5EB0-2AD0-30BE-181074570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6EB1F-EC63-0647-1473-516991846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3FA44-D4D5-0316-1351-1269DDD1E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DA4FF-2BE0-BE93-9136-C4CD32C3C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A1B04-84F1-239A-2B36-7FA8D5A5A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80540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8BBE8-C651-20AC-08CB-4F7DF166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E3E9B-FF4B-73EE-0552-58223416A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2AD55-0763-7002-D796-5AF4B2748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A93A3-1DBC-4C3B-0C22-0E4A40D86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BD274-7902-9CFB-EC0D-A4900AB8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87792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AA296-9DBC-B126-7F3E-685E5A89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50346-3D9D-EFE0-20CB-D6025F986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643E4-E697-C101-B2C1-CFC9F95A9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63F30-D86F-D971-7C1A-14B3A2E77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8A3E58-3ECE-FA63-96C0-CC36D5416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065004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C407D-2FB7-56F1-7CE7-CDF4888B3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FA966-1E8D-E4C5-607C-3F1EE4C20E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84441C-AF7A-5B88-E074-4C1911DB4D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637A4-FC1E-858F-6D9D-79F520CF2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7F1073-1EBA-1DD5-2D8A-35F2310EA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658232-C79D-6740-BBFD-9FC8E8368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630216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43791-0C97-F64E-6418-B87435655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97F7DC-93FD-0544-7A5A-2497F36FC0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A44BC1-0A29-5BA8-D0FB-336E38DC4C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EC1F28-308B-EDCA-E011-63A13D6CB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5FF1FA-0172-D90F-282B-5732AAB6BB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377A12-EFD7-389D-2AF4-E0C3F9CCD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233E00-93D8-EF55-547F-482B4A543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C370C8-B7E8-82C5-F73A-AE9D79955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30419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E052-45C6-2394-D2F8-903E283D7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596515-AC1C-7386-4C30-D9F4069B0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579C15-1951-EA3B-13DD-C757AE96D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3A5F6C-C34C-9257-9AB9-0C7E2757C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880859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21C78C-B8E3-A8A7-63DC-8D8A35C2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A0B110-3B31-36B6-0D40-D14C60F9E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D8F452-A2E9-038F-F4B1-A5117FD39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313903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8D21F-4AE1-C2CA-7F20-7839CA3AE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0506B-1FFF-7163-5D1F-4AC375854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D2100-D7AE-E807-F6C6-C7F1A54A5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37A26-C420-8CFC-25B7-F0E3E9BEE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9EDB9-767D-CC67-6801-7BDF70672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242C2-00FE-9668-5D86-7D20F8282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48972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7B745-419A-7230-2363-1A8568D69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F23C8B-D0EB-31C5-F305-56317BA1A0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98302-C71F-F037-0F4C-8333CF4084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87F17-F906-17CB-CFC9-259BAD28F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C6E0B-2929-2237-901C-D58D0D4CF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77C12-B64B-0789-270F-F1174DCE0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9074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BC36E9-40D9-5764-DCB5-E0A891757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823B33-2DE1-7D90-F77F-76F1BE72D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AE9D9-4E41-92A7-AEC6-E2B4A6540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2DA02-C017-43A8-B4B3-504ECAFB589F}" type="datetimeFigureOut">
              <a:rPr lang="en-NZ" smtClean="0"/>
              <a:t>2/12/2022</a:t>
            </a:fld>
            <a:endParaRPr lang="en-N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F6771-E5EB-828D-8F65-CEFDCF8C9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F91C3-03CD-6CEB-940D-6BEBC21411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F70EA-8CA5-49DC-989B-426C8088DEA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41287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sv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sv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9.sv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sv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548FE-D827-98C1-062F-AD24011A7A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2168A7-8321-27BC-CD39-63939CD2A6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441B839F-47A4-721F-E987-92C79B6EA0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010" y="762000"/>
            <a:ext cx="10002774" cy="7060782"/>
          </a:xfrm>
          <a:prstGeom prst="rect">
            <a:avLst/>
          </a:prstGeom>
        </p:spPr>
      </p:pic>
      <p:pic>
        <p:nvPicPr>
          <p:cNvPr id="4" name="Graphic 3" descr="Pig with solid fill">
            <a:extLst>
              <a:ext uri="{FF2B5EF4-FFF2-40B4-BE49-F238E27FC236}">
                <a16:creationId xmlns:a16="http://schemas.microsoft.com/office/drawing/2014/main" id="{17033A8C-05F9-2636-2361-3960E3725E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85697" y="519670"/>
            <a:ext cx="605877" cy="6058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FB26C6-529F-715D-B162-0F3CAD931A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548216" y="647938"/>
            <a:ext cx="605877" cy="346798"/>
          </a:xfrm>
          <a:prstGeom prst="rect">
            <a:avLst/>
          </a:prstGeom>
        </p:spPr>
      </p:pic>
      <p:pic>
        <p:nvPicPr>
          <p:cNvPr id="7" name="Graphic 6" descr="Bats with solid fill">
            <a:extLst>
              <a:ext uri="{FF2B5EF4-FFF2-40B4-BE49-F238E27FC236}">
                <a16:creationId xmlns:a16="http://schemas.microsoft.com/office/drawing/2014/main" id="{9DC0BE38-496B-C67E-4D1D-CA85D00CBE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57781" y="549784"/>
            <a:ext cx="490435" cy="490435"/>
          </a:xfrm>
          <a:prstGeom prst="rect">
            <a:avLst/>
          </a:prstGeom>
        </p:spPr>
      </p:pic>
      <p:pic>
        <p:nvPicPr>
          <p:cNvPr id="9" name="Picture 8" descr="A bunch of red flowers&#10;&#10;Description automatically generated with medium confidence">
            <a:extLst>
              <a:ext uri="{FF2B5EF4-FFF2-40B4-BE49-F238E27FC236}">
                <a16:creationId xmlns:a16="http://schemas.microsoft.com/office/drawing/2014/main" id="{6B99979A-1229-97D9-DFEA-F7255C212E9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49" r="19950"/>
          <a:stretch/>
        </p:blipFill>
        <p:spPr>
          <a:xfrm>
            <a:off x="11166925" y="499736"/>
            <a:ext cx="200765" cy="189477"/>
          </a:xfrm>
          <a:prstGeom prst="rect">
            <a:avLst/>
          </a:prstGeom>
        </p:spPr>
      </p:pic>
      <p:pic>
        <p:nvPicPr>
          <p:cNvPr id="11" name="Graphic 10" descr="User with solid fill">
            <a:extLst>
              <a:ext uri="{FF2B5EF4-FFF2-40B4-BE49-F238E27FC236}">
                <a16:creationId xmlns:a16="http://schemas.microsoft.com/office/drawing/2014/main" id="{8A9A041E-C95E-6223-8D69-A36A403BF4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737199" y="514921"/>
            <a:ext cx="537839" cy="5378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09493A-5F86-05B9-CEF0-4EE0FD6934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996406" y="652750"/>
            <a:ext cx="605877" cy="346798"/>
          </a:xfrm>
          <a:prstGeom prst="rect">
            <a:avLst/>
          </a:prstGeom>
        </p:spPr>
      </p:pic>
      <p:pic>
        <p:nvPicPr>
          <p:cNvPr id="13" name="Graphic 12" descr="Bats with solid fill">
            <a:extLst>
              <a:ext uri="{FF2B5EF4-FFF2-40B4-BE49-F238E27FC236}">
                <a16:creationId xmlns:a16="http://schemas.microsoft.com/office/drawing/2014/main" id="{3F66C0CA-05D8-E3FC-9446-101377214C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05971" y="554596"/>
            <a:ext cx="490435" cy="490435"/>
          </a:xfrm>
          <a:prstGeom prst="rect">
            <a:avLst/>
          </a:prstGeom>
        </p:spPr>
      </p:pic>
      <p:pic>
        <p:nvPicPr>
          <p:cNvPr id="14" name="Picture 13" descr="A bunch of red flowers&#10;&#10;Description automatically generated with medium confidence">
            <a:extLst>
              <a:ext uri="{FF2B5EF4-FFF2-40B4-BE49-F238E27FC236}">
                <a16:creationId xmlns:a16="http://schemas.microsoft.com/office/drawing/2014/main" id="{9884BC86-70DC-AE30-588B-2941AB3C29B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49" r="19950"/>
          <a:stretch/>
        </p:blipFill>
        <p:spPr>
          <a:xfrm>
            <a:off x="8615115" y="504548"/>
            <a:ext cx="200765" cy="189477"/>
          </a:xfrm>
          <a:prstGeom prst="rect">
            <a:avLst/>
          </a:prstGeom>
        </p:spPr>
      </p:pic>
      <p:pic>
        <p:nvPicPr>
          <p:cNvPr id="15" name="Graphic 14" descr="User with solid fill">
            <a:extLst>
              <a:ext uri="{FF2B5EF4-FFF2-40B4-BE49-F238E27FC236}">
                <a16:creationId xmlns:a16="http://schemas.microsoft.com/office/drawing/2014/main" id="{B26847EA-6897-8B8D-96A8-6B3C70609A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85389" y="519733"/>
            <a:ext cx="537839" cy="537839"/>
          </a:xfrm>
          <a:prstGeom prst="rect">
            <a:avLst/>
          </a:prstGeom>
        </p:spPr>
      </p:pic>
      <p:pic>
        <p:nvPicPr>
          <p:cNvPr id="16" name="Graphic 15" descr="Pig with solid fill">
            <a:extLst>
              <a:ext uri="{FF2B5EF4-FFF2-40B4-BE49-F238E27FC236}">
                <a16:creationId xmlns:a16="http://schemas.microsoft.com/office/drawing/2014/main" id="{A0CC50E7-A952-4114-787C-ECB9594A2B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2645" y="549784"/>
            <a:ext cx="605877" cy="605877"/>
          </a:xfrm>
          <a:prstGeom prst="rect">
            <a:avLst/>
          </a:prstGeom>
        </p:spPr>
      </p:pic>
      <p:pic>
        <p:nvPicPr>
          <p:cNvPr id="17" name="Graphic 16" descr="Bats with solid fill">
            <a:extLst>
              <a:ext uri="{FF2B5EF4-FFF2-40B4-BE49-F238E27FC236}">
                <a16:creationId xmlns:a16="http://schemas.microsoft.com/office/drawing/2014/main" id="{AA662525-9564-2746-6508-6C45614300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74729" y="579898"/>
            <a:ext cx="490435" cy="490435"/>
          </a:xfrm>
          <a:prstGeom prst="rect">
            <a:avLst/>
          </a:prstGeom>
        </p:spPr>
      </p:pic>
      <p:pic>
        <p:nvPicPr>
          <p:cNvPr id="18" name="Picture 17" descr="A bunch of red flowers&#10;&#10;Description automatically generated with medium confidence">
            <a:extLst>
              <a:ext uri="{FF2B5EF4-FFF2-40B4-BE49-F238E27FC236}">
                <a16:creationId xmlns:a16="http://schemas.microsoft.com/office/drawing/2014/main" id="{4A2AE5AA-CC55-36F9-B8AB-83D0D2560E0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49" r="19950"/>
          <a:stretch/>
        </p:blipFill>
        <p:spPr>
          <a:xfrm>
            <a:off x="6083873" y="529850"/>
            <a:ext cx="200765" cy="189477"/>
          </a:xfrm>
          <a:prstGeom prst="rect">
            <a:avLst/>
          </a:prstGeom>
        </p:spPr>
      </p:pic>
      <p:pic>
        <p:nvPicPr>
          <p:cNvPr id="19" name="Graphic 18" descr="User with solid fill">
            <a:extLst>
              <a:ext uri="{FF2B5EF4-FFF2-40B4-BE49-F238E27FC236}">
                <a16:creationId xmlns:a16="http://schemas.microsoft.com/office/drawing/2014/main" id="{EE4EB5FC-9153-B601-58CC-AA3E45FB72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654147" y="545035"/>
            <a:ext cx="537839" cy="537839"/>
          </a:xfrm>
          <a:prstGeom prst="rect">
            <a:avLst/>
          </a:prstGeom>
        </p:spPr>
      </p:pic>
      <p:pic>
        <p:nvPicPr>
          <p:cNvPr id="21" name="Graphic 20" descr="Bats with solid fill">
            <a:extLst>
              <a:ext uri="{FF2B5EF4-FFF2-40B4-BE49-F238E27FC236}">
                <a16:creationId xmlns:a16="http://schemas.microsoft.com/office/drawing/2014/main" id="{8A40E7EC-FD59-09F2-139D-5A2607E7D9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90741" y="562325"/>
            <a:ext cx="490435" cy="490435"/>
          </a:xfrm>
          <a:prstGeom prst="rect">
            <a:avLst/>
          </a:prstGeom>
        </p:spPr>
      </p:pic>
      <p:pic>
        <p:nvPicPr>
          <p:cNvPr id="22" name="Picture 21" descr="A bunch of red flowers&#10;&#10;Description automatically generated with medium confidence">
            <a:extLst>
              <a:ext uri="{FF2B5EF4-FFF2-40B4-BE49-F238E27FC236}">
                <a16:creationId xmlns:a16="http://schemas.microsoft.com/office/drawing/2014/main" id="{3ADB637F-9AE8-538A-195F-C53C672AB22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49" r="19950"/>
          <a:stretch/>
        </p:blipFill>
        <p:spPr>
          <a:xfrm>
            <a:off x="3599885" y="512277"/>
            <a:ext cx="200765" cy="189477"/>
          </a:xfrm>
          <a:prstGeom prst="rect">
            <a:avLst/>
          </a:prstGeom>
        </p:spPr>
      </p:pic>
      <p:pic>
        <p:nvPicPr>
          <p:cNvPr id="23" name="Graphic 22" descr="User with solid fill">
            <a:extLst>
              <a:ext uri="{FF2B5EF4-FFF2-40B4-BE49-F238E27FC236}">
                <a16:creationId xmlns:a16="http://schemas.microsoft.com/office/drawing/2014/main" id="{66AC4539-5614-8536-CBAA-19AABDFED5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70159" y="527462"/>
            <a:ext cx="537839" cy="5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1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E6665-E023-8A24-866D-BC91E2427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E0BA965C-7E1F-53B1-A529-28650F782C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832" y="807542"/>
            <a:ext cx="9826335" cy="6936237"/>
          </a:xfrm>
        </p:spPr>
      </p:pic>
      <p:pic>
        <p:nvPicPr>
          <p:cNvPr id="3" name="Graphic 2" descr="Pig with solid fill">
            <a:extLst>
              <a:ext uri="{FF2B5EF4-FFF2-40B4-BE49-F238E27FC236}">
                <a16:creationId xmlns:a16="http://schemas.microsoft.com/office/drawing/2014/main" id="{1624871F-EF15-A833-BA23-856B987B9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85697" y="519670"/>
            <a:ext cx="605877" cy="6058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20CCF8-C1C7-BBE3-F968-01737521D5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548216" y="647938"/>
            <a:ext cx="605877" cy="346798"/>
          </a:xfrm>
          <a:prstGeom prst="rect">
            <a:avLst/>
          </a:prstGeom>
        </p:spPr>
      </p:pic>
      <p:pic>
        <p:nvPicPr>
          <p:cNvPr id="5" name="Graphic 4" descr="Bats with solid fill">
            <a:extLst>
              <a:ext uri="{FF2B5EF4-FFF2-40B4-BE49-F238E27FC236}">
                <a16:creationId xmlns:a16="http://schemas.microsoft.com/office/drawing/2014/main" id="{EDE40B33-05F4-54D6-6D0E-3E5213961D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57781" y="549784"/>
            <a:ext cx="490435" cy="490435"/>
          </a:xfrm>
          <a:prstGeom prst="rect">
            <a:avLst/>
          </a:prstGeom>
        </p:spPr>
      </p:pic>
      <p:pic>
        <p:nvPicPr>
          <p:cNvPr id="6" name="Picture 5" descr="A bunch of red flowers&#10;&#10;Description automatically generated with medium confidence">
            <a:extLst>
              <a:ext uri="{FF2B5EF4-FFF2-40B4-BE49-F238E27FC236}">
                <a16:creationId xmlns:a16="http://schemas.microsoft.com/office/drawing/2014/main" id="{8A92561A-C2DF-0467-9371-A9FEFA1C5CC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49" r="19950"/>
          <a:stretch/>
        </p:blipFill>
        <p:spPr>
          <a:xfrm>
            <a:off x="11166925" y="499736"/>
            <a:ext cx="200765" cy="189477"/>
          </a:xfrm>
          <a:prstGeom prst="rect">
            <a:avLst/>
          </a:prstGeom>
        </p:spPr>
      </p:pic>
      <p:pic>
        <p:nvPicPr>
          <p:cNvPr id="8" name="Graphic 7" descr="User with solid fill">
            <a:extLst>
              <a:ext uri="{FF2B5EF4-FFF2-40B4-BE49-F238E27FC236}">
                <a16:creationId xmlns:a16="http://schemas.microsoft.com/office/drawing/2014/main" id="{38413969-8911-13C7-4806-0A2CCBCF643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737199" y="514921"/>
            <a:ext cx="537839" cy="5378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0305B9B-AD81-F23E-DAF0-0B470BE8AA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996406" y="652750"/>
            <a:ext cx="605877" cy="346798"/>
          </a:xfrm>
          <a:prstGeom prst="rect">
            <a:avLst/>
          </a:prstGeom>
        </p:spPr>
      </p:pic>
      <p:pic>
        <p:nvPicPr>
          <p:cNvPr id="10" name="Graphic 9" descr="Bats with solid fill">
            <a:extLst>
              <a:ext uri="{FF2B5EF4-FFF2-40B4-BE49-F238E27FC236}">
                <a16:creationId xmlns:a16="http://schemas.microsoft.com/office/drawing/2014/main" id="{C36B7DF5-9069-F51A-0C38-D9D8442BB1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05971" y="554596"/>
            <a:ext cx="490435" cy="490435"/>
          </a:xfrm>
          <a:prstGeom prst="rect">
            <a:avLst/>
          </a:prstGeom>
        </p:spPr>
      </p:pic>
      <p:pic>
        <p:nvPicPr>
          <p:cNvPr id="11" name="Picture 10" descr="A bunch of red flowers&#10;&#10;Description automatically generated with medium confidence">
            <a:extLst>
              <a:ext uri="{FF2B5EF4-FFF2-40B4-BE49-F238E27FC236}">
                <a16:creationId xmlns:a16="http://schemas.microsoft.com/office/drawing/2014/main" id="{095ED3D4-A2F4-5DC3-C124-383AF6F97FD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49" r="19950"/>
          <a:stretch/>
        </p:blipFill>
        <p:spPr>
          <a:xfrm>
            <a:off x="8615115" y="504548"/>
            <a:ext cx="200765" cy="189477"/>
          </a:xfrm>
          <a:prstGeom prst="rect">
            <a:avLst/>
          </a:prstGeom>
        </p:spPr>
      </p:pic>
      <p:pic>
        <p:nvPicPr>
          <p:cNvPr id="12" name="Graphic 11" descr="User with solid fill">
            <a:extLst>
              <a:ext uri="{FF2B5EF4-FFF2-40B4-BE49-F238E27FC236}">
                <a16:creationId xmlns:a16="http://schemas.microsoft.com/office/drawing/2014/main" id="{F75CDA58-D721-AF90-E6C8-F1B07C63B79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85389" y="519733"/>
            <a:ext cx="537839" cy="537839"/>
          </a:xfrm>
          <a:prstGeom prst="rect">
            <a:avLst/>
          </a:prstGeom>
        </p:spPr>
      </p:pic>
      <p:pic>
        <p:nvPicPr>
          <p:cNvPr id="13" name="Graphic 12" descr="Pig with solid fill">
            <a:extLst>
              <a:ext uri="{FF2B5EF4-FFF2-40B4-BE49-F238E27FC236}">
                <a16:creationId xmlns:a16="http://schemas.microsoft.com/office/drawing/2014/main" id="{7F927346-F03F-3FE5-5C5F-05697BDD2B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2645" y="549784"/>
            <a:ext cx="605877" cy="605877"/>
          </a:xfrm>
          <a:prstGeom prst="rect">
            <a:avLst/>
          </a:prstGeom>
        </p:spPr>
      </p:pic>
      <p:pic>
        <p:nvPicPr>
          <p:cNvPr id="14" name="Graphic 13" descr="Bats with solid fill">
            <a:extLst>
              <a:ext uri="{FF2B5EF4-FFF2-40B4-BE49-F238E27FC236}">
                <a16:creationId xmlns:a16="http://schemas.microsoft.com/office/drawing/2014/main" id="{DB3BF768-C690-DE4F-9D50-7AB1E17993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74729" y="579898"/>
            <a:ext cx="490435" cy="490435"/>
          </a:xfrm>
          <a:prstGeom prst="rect">
            <a:avLst/>
          </a:prstGeom>
        </p:spPr>
      </p:pic>
      <p:pic>
        <p:nvPicPr>
          <p:cNvPr id="15" name="Picture 14" descr="A bunch of red flowers&#10;&#10;Description automatically generated with medium confidence">
            <a:extLst>
              <a:ext uri="{FF2B5EF4-FFF2-40B4-BE49-F238E27FC236}">
                <a16:creationId xmlns:a16="http://schemas.microsoft.com/office/drawing/2014/main" id="{76B1A792-FCD1-AC67-546E-650AECB9BA9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49" r="19950"/>
          <a:stretch/>
        </p:blipFill>
        <p:spPr>
          <a:xfrm>
            <a:off x="6083873" y="529850"/>
            <a:ext cx="200765" cy="189477"/>
          </a:xfrm>
          <a:prstGeom prst="rect">
            <a:avLst/>
          </a:prstGeom>
        </p:spPr>
      </p:pic>
      <p:pic>
        <p:nvPicPr>
          <p:cNvPr id="16" name="Graphic 15" descr="User with solid fill">
            <a:extLst>
              <a:ext uri="{FF2B5EF4-FFF2-40B4-BE49-F238E27FC236}">
                <a16:creationId xmlns:a16="http://schemas.microsoft.com/office/drawing/2014/main" id="{8554090D-CD63-AA3F-E886-8BEF575ED2E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654147" y="545035"/>
            <a:ext cx="537839" cy="537839"/>
          </a:xfrm>
          <a:prstGeom prst="rect">
            <a:avLst/>
          </a:prstGeom>
        </p:spPr>
      </p:pic>
      <p:pic>
        <p:nvPicPr>
          <p:cNvPr id="17" name="Graphic 16" descr="Bats with solid fill">
            <a:extLst>
              <a:ext uri="{FF2B5EF4-FFF2-40B4-BE49-F238E27FC236}">
                <a16:creationId xmlns:a16="http://schemas.microsoft.com/office/drawing/2014/main" id="{03625835-A616-939B-5B3D-F23D39C6E5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90741" y="562325"/>
            <a:ext cx="490435" cy="490435"/>
          </a:xfrm>
          <a:prstGeom prst="rect">
            <a:avLst/>
          </a:prstGeom>
        </p:spPr>
      </p:pic>
      <p:pic>
        <p:nvPicPr>
          <p:cNvPr id="18" name="Picture 17" descr="A bunch of red flowers&#10;&#10;Description automatically generated with medium confidence">
            <a:extLst>
              <a:ext uri="{FF2B5EF4-FFF2-40B4-BE49-F238E27FC236}">
                <a16:creationId xmlns:a16="http://schemas.microsoft.com/office/drawing/2014/main" id="{6CFF7822-963F-CC05-9B56-69C2F1FE313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49" r="19950"/>
          <a:stretch/>
        </p:blipFill>
        <p:spPr>
          <a:xfrm>
            <a:off x="3599885" y="512277"/>
            <a:ext cx="200765" cy="189477"/>
          </a:xfrm>
          <a:prstGeom prst="rect">
            <a:avLst/>
          </a:prstGeom>
        </p:spPr>
      </p:pic>
      <p:pic>
        <p:nvPicPr>
          <p:cNvPr id="19" name="Graphic 18" descr="User with solid fill">
            <a:extLst>
              <a:ext uri="{FF2B5EF4-FFF2-40B4-BE49-F238E27FC236}">
                <a16:creationId xmlns:a16="http://schemas.microsoft.com/office/drawing/2014/main" id="{24C31BAC-30E0-F2B3-45FA-C1454F2A0C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70159" y="527462"/>
            <a:ext cx="537839" cy="5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384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58D5E3-8949-3300-573B-BE4BF2E91B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7BEFD6D-0ECA-21D6-B24D-FDCCCB01F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612"/>
          <a:stretch/>
        </p:blipFill>
        <p:spPr bwMode="auto">
          <a:xfrm>
            <a:off x="208337" y="80963"/>
            <a:ext cx="3557587" cy="3798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A5B9A8E-C9F3-7CBA-E21D-0A67BB193F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94"/>
          <a:stretch/>
        </p:blipFill>
        <p:spPr bwMode="auto">
          <a:xfrm>
            <a:off x="6096000" y="447904"/>
            <a:ext cx="79577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C043ED7-789E-4288-FF15-97160E69D6D1}"/>
              </a:ext>
            </a:extLst>
          </p:cNvPr>
          <p:cNvSpPr txBox="1"/>
          <p:nvPr/>
        </p:nvSpPr>
        <p:spPr>
          <a:xfrm>
            <a:off x="3578411" y="447904"/>
            <a:ext cx="6332070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Cluster general geographical region names (indicative)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 Inner-West China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 Assam, West Burma block</a:t>
            </a:r>
            <a:r>
              <a:rPr lang="en-US" sz="1100" b="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Steppe, 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Sri Lanka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 West Thailand, most of </a:t>
            </a:r>
            <a:r>
              <a:rPr lang="en-US" sz="11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Sundaland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islands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 West India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5 Central China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6 Manchuria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7 North Lao PDR, North Vietnam, South China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8 East India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9 Philippines, Timor East, West Papua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10 North China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11 Southwest Indochina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12 Inner Manchuria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13 Nepal, Bhutan, Bangladesh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14 North India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15 South Lhasa and Arunachal Pradesh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16 </a:t>
            </a:r>
            <a:r>
              <a:rPr lang="en-US" sz="11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Yuzhong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District, Chongqing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17 Java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18 East Bangladesh</a:t>
            </a:r>
            <a:endParaRPr lang="en-US" sz="1100" b="0" dirty="0"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19 Beijing</a:t>
            </a:r>
            <a:endParaRPr lang="en-US" sz="1100" b="0" dirty="0">
              <a:effectLst/>
            </a:endParaRPr>
          </a:p>
          <a:p>
            <a:br>
              <a:rPr lang="en-US" sz="1100" dirty="0"/>
            </a:b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713440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A002-B122-2281-B5CE-956DB7BD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83AA7266-336C-DA3D-2BF3-034B7C10A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194"/>
          <a:stretch/>
        </p:blipFill>
        <p:spPr>
          <a:xfrm>
            <a:off x="173568" y="1"/>
            <a:ext cx="5710205" cy="5400000"/>
          </a:xfrm>
        </p:spPr>
      </p:pic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515E88F1-2257-69BE-B7B3-E465B2874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593" y="5600700"/>
            <a:ext cx="6048366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486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Calendar&#10;&#10;Description automatically generated">
            <a:extLst>
              <a:ext uri="{FF2B5EF4-FFF2-40B4-BE49-F238E27FC236}">
                <a16:creationId xmlns:a16="http://schemas.microsoft.com/office/drawing/2014/main" id="{E822D230-0A9E-06A7-BFB3-1684E953FD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97" t="23207" r="19500" b="51226"/>
          <a:stretch/>
        </p:blipFill>
        <p:spPr>
          <a:xfrm>
            <a:off x="6096000" y="2464911"/>
            <a:ext cx="3524075" cy="4323655"/>
          </a:xfrm>
          <a:prstGeom prst="rect">
            <a:avLst/>
          </a:prstGeom>
        </p:spPr>
      </p:pic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A3D54774-17A8-7642-322E-EDEE9EBC05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53" t="23111" r="19547" b="52000"/>
          <a:stretch/>
        </p:blipFill>
        <p:spPr>
          <a:xfrm>
            <a:off x="2046144" y="2464911"/>
            <a:ext cx="3524075" cy="4144291"/>
          </a:xfrm>
          <a:prstGeom prst="rect">
            <a:avLst/>
          </a:prstGeom>
        </p:spPr>
      </p:pic>
      <p:pic>
        <p:nvPicPr>
          <p:cNvPr id="4" name="Graphic 3" descr="Cow with solid fill">
            <a:extLst>
              <a:ext uri="{FF2B5EF4-FFF2-40B4-BE49-F238E27FC236}">
                <a16:creationId xmlns:a16="http://schemas.microsoft.com/office/drawing/2014/main" id="{AB6DF78B-4B6C-A855-7B52-1B7EE15BDE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04635" y="2522933"/>
            <a:ext cx="515016" cy="515016"/>
          </a:xfrm>
          <a:prstGeom prst="rect">
            <a:avLst/>
          </a:prstGeom>
        </p:spPr>
      </p:pic>
      <p:pic>
        <p:nvPicPr>
          <p:cNvPr id="6" name="Graphic 5" descr="Bull with solid fill">
            <a:extLst>
              <a:ext uri="{FF2B5EF4-FFF2-40B4-BE49-F238E27FC236}">
                <a16:creationId xmlns:a16="http://schemas.microsoft.com/office/drawing/2014/main" id="{0DD1B580-F9E8-A8B8-BD04-FE2B23071B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97829" y="2511522"/>
            <a:ext cx="537839" cy="53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460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2B2615-A4CE-4636-A596-0FC17D78B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870" y="0"/>
            <a:ext cx="7782259" cy="68580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C6C4AD74-3A9F-E6D6-3C2E-782417ACA961}"/>
              </a:ext>
            </a:extLst>
          </p:cNvPr>
          <p:cNvGrpSpPr/>
          <p:nvPr/>
        </p:nvGrpSpPr>
        <p:grpSpPr>
          <a:xfrm>
            <a:off x="9674301" y="5000468"/>
            <a:ext cx="1641394" cy="1324133"/>
            <a:chOff x="8733218" y="2202288"/>
            <a:chExt cx="2585827" cy="202188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EA3DC5D-6557-79BF-5E1C-537E183887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575" b="13293"/>
            <a:stretch/>
          </p:blipFill>
          <p:spPr>
            <a:xfrm>
              <a:off x="9060180" y="2202288"/>
              <a:ext cx="2258865" cy="172469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51098A4-1B6A-FA54-E992-49BC1981AB43}"/>
                </a:ext>
              </a:extLst>
            </p:cNvPr>
            <p:cNvSpPr txBox="1"/>
            <p:nvPr/>
          </p:nvSpPr>
          <p:spPr>
            <a:xfrm rot="16200000">
              <a:off x="8282328" y="2862613"/>
              <a:ext cx="1301795" cy="400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50" dirty="0">
                  <a:latin typeface="Arial" panose="020B0604020202020204" pitchFamily="34" charset="0"/>
                  <a:cs typeface="Arial" panose="020B0604020202020204" pitchFamily="34" charset="0"/>
                </a:rPr>
                <a:t>- Risk +</a:t>
              </a:r>
              <a:endParaRPr lang="en-NZ" sz="105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E24866-F7A4-C507-C68E-59B2EDE2AF3B}"/>
                </a:ext>
              </a:extLst>
            </p:cNvPr>
            <p:cNvSpPr txBox="1"/>
            <p:nvPr/>
          </p:nvSpPr>
          <p:spPr>
            <a:xfrm>
              <a:off x="8861196" y="3848204"/>
              <a:ext cx="2253114" cy="3759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Arial" panose="020B0604020202020204" pitchFamily="34" charset="0"/>
                  <a:cs typeface="Arial" panose="020B0604020202020204" pitchFamily="34" charset="0"/>
                </a:rPr>
                <a:t>- Time to healthcare +</a:t>
              </a:r>
              <a:endParaRPr lang="en-NZ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8039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694E658-7596-9072-383B-C32AE2B261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733"/>
          <a:stretch/>
        </p:blipFill>
        <p:spPr bwMode="auto">
          <a:xfrm>
            <a:off x="2841307" y="221139"/>
            <a:ext cx="7217093" cy="6103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C6C4AD74-3A9F-E6D6-3C2E-782417ACA961}"/>
              </a:ext>
            </a:extLst>
          </p:cNvPr>
          <p:cNvGrpSpPr/>
          <p:nvPr/>
        </p:nvGrpSpPr>
        <p:grpSpPr>
          <a:xfrm>
            <a:off x="9674301" y="5000468"/>
            <a:ext cx="1641394" cy="1324133"/>
            <a:chOff x="8733218" y="2202288"/>
            <a:chExt cx="2585827" cy="202188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EA3DC5D-6557-79BF-5E1C-537E183887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575" b="13293"/>
            <a:stretch/>
          </p:blipFill>
          <p:spPr>
            <a:xfrm>
              <a:off x="9060180" y="2202288"/>
              <a:ext cx="2258865" cy="172469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51098A4-1B6A-FA54-E992-49BC1981AB43}"/>
                </a:ext>
              </a:extLst>
            </p:cNvPr>
            <p:cNvSpPr txBox="1"/>
            <p:nvPr/>
          </p:nvSpPr>
          <p:spPr>
            <a:xfrm rot="16200000">
              <a:off x="8282328" y="2862613"/>
              <a:ext cx="1301795" cy="4000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050" dirty="0">
                  <a:latin typeface="Arial" panose="020B0604020202020204" pitchFamily="34" charset="0"/>
                  <a:cs typeface="Arial" panose="020B0604020202020204" pitchFamily="34" charset="0"/>
                </a:rPr>
                <a:t>- Risk +</a:t>
              </a:r>
              <a:endParaRPr lang="en-NZ" sz="105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E24866-F7A4-C507-C68E-59B2EDE2AF3B}"/>
                </a:ext>
              </a:extLst>
            </p:cNvPr>
            <p:cNvSpPr txBox="1"/>
            <p:nvPr/>
          </p:nvSpPr>
          <p:spPr>
            <a:xfrm>
              <a:off x="8861196" y="3848204"/>
              <a:ext cx="2253114" cy="3759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>
                  <a:latin typeface="Arial" panose="020B0604020202020204" pitchFamily="34" charset="0"/>
                  <a:cs typeface="Arial" panose="020B0604020202020204" pitchFamily="34" charset="0"/>
                </a:rPr>
                <a:t>- Time to healthcare +</a:t>
              </a:r>
              <a:endParaRPr lang="en-NZ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6103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2F62A1-94C2-BB3B-ACB2-2C69A700F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34" b="4825"/>
          <a:stretch/>
        </p:blipFill>
        <p:spPr>
          <a:xfrm>
            <a:off x="4218832" y="2888276"/>
            <a:ext cx="1591370" cy="12471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B3868B-3571-E57C-4FD7-EE7102B67A48}"/>
              </a:ext>
            </a:extLst>
          </p:cNvPr>
          <p:cNvSpPr txBox="1"/>
          <p:nvPr/>
        </p:nvSpPr>
        <p:spPr>
          <a:xfrm rot="16200000">
            <a:off x="3625778" y="3345593"/>
            <a:ext cx="85926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>
                <a:latin typeface="Arial" panose="020B0604020202020204" pitchFamily="34" charset="0"/>
                <a:cs typeface="Arial" panose="020B0604020202020204" pitchFamily="34" charset="0"/>
              </a:rPr>
              <a:t>- Risk +</a:t>
            </a:r>
            <a:endParaRPr lang="en-NZ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BA02D8-1AED-32BB-D405-28134F6C7EDF}"/>
              </a:ext>
            </a:extLst>
          </p:cNvPr>
          <p:cNvSpPr txBox="1"/>
          <p:nvPr/>
        </p:nvSpPr>
        <p:spPr>
          <a:xfrm>
            <a:off x="4027349" y="4144746"/>
            <a:ext cx="18742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50" dirty="0">
                <a:latin typeface="Arial" panose="020B0604020202020204" pitchFamily="34" charset="0"/>
                <a:cs typeface="Arial" panose="020B0604020202020204" pitchFamily="34" charset="0"/>
              </a:rPr>
              <a:t>- Time to reach healthcare +</a:t>
            </a:r>
            <a:endParaRPr lang="en-NZ" sz="10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29768D-3E51-7D54-BDB6-811511106076}"/>
              </a:ext>
            </a:extLst>
          </p:cNvPr>
          <p:cNvSpPr txBox="1"/>
          <p:nvPr/>
        </p:nvSpPr>
        <p:spPr>
          <a:xfrm>
            <a:off x="5086950" y="299580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12</a:t>
            </a:r>
            <a:endParaRPr lang="en-NZ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FF0B5F-F68E-A1CE-6489-3BCA4DFE899A}"/>
              </a:ext>
            </a:extLst>
          </p:cNvPr>
          <p:cNvSpPr txBox="1"/>
          <p:nvPr/>
        </p:nvSpPr>
        <p:spPr>
          <a:xfrm>
            <a:off x="5099142" y="368289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10</a:t>
            </a:r>
            <a:endParaRPr lang="en-NZ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656DCE-5334-A863-A7F9-2A09921AEEFF}"/>
              </a:ext>
            </a:extLst>
          </p:cNvPr>
          <p:cNvSpPr txBox="1"/>
          <p:nvPr/>
        </p:nvSpPr>
        <p:spPr>
          <a:xfrm>
            <a:off x="4261338" y="36889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</a:t>
            </a:r>
            <a:endParaRPr lang="en-NZ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9FA5EA-CF28-7E83-FC2F-F876E5308A76}"/>
              </a:ext>
            </a:extLst>
          </p:cNvPr>
          <p:cNvSpPr txBox="1"/>
          <p:nvPr/>
        </p:nvSpPr>
        <p:spPr>
          <a:xfrm>
            <a:off x="4767603" y="36371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7</a:t>
            </a:r>
            <a:endParaRPr lang="en-NZ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F7B7FDE-63ED-F26F-C46A-58FF2AC4B6E8}"/>
              </a:ext>
            </a:extLst>
          </p:cNvPr>
          <p:cNvSpPr txBox="1"/>
          <p:nvPr/>
        </p:nvSpPr>
        <p:spPr>
          <a:xfrm>
            <a:off x="4348701" y="331717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</a:t>
            </a:r>
            <a:endParaRPr lang="en-NZ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3DBD97-15A2-735A-FAE0-5EDFC0ECEF79}"/>
              </a:ext>
            </a:extLst>
          </p:cNvPr>
          <p:cNvSpPr txBox="1"/>
          <p:nvPr/>
        </p:nvSpPr>
        <p:spPr>
          <a:xfrm>
            <a:off x="4819718" y="30051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9</a:t>
            </a:r>
            <a:endParaRPr lang="en-NZ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D1D551E-C3BF-66A9-D909-876AD39666FA}"/>
              </a:ext>
            </a:extLst>
          </p:cNvPr>
          <p:cNvSpPr txBox="1"/>
          <p:nvPr/>
        </p:nvSpPr>
        <p:spPr>
          <a:xfrm>
            <a:off x="4785264" y="32943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8</a:t>
            </a:r>
            <a:endParaRPr lang="en-NZ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5CD077-4830-8854-0537-CC2EAEA4C93E}"/>
              </a:ext>
            </a:extLst>
          </p:cNvPr>
          <p:cNvSpPr txBox="1"/>
          <p:nvPr/>
        </p:nvSpPr>
        <p:spPr>
          <a:xfrm>
            <a:off x="5099142" y="327704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11</a:t>
            </a:r>
            <a:endParaRPr lang="en-NZ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BC9E669-142C-0FE3-C975-BB2BFACBA25F}"/>
              </a:ext>
            </a:extLst>
          </p:cNvPr>
          <p:cNvSpPr txBox="1"/>
          <p:nvPr/>
        </p:nvSpPr>
        <p:spPr>
          <a:xfrm>
            <a:off x="4373910" y="30069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762298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4232</TotalTime>
  <Words>130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Renata de Lara Muylaert</dc:creator>
  <cp:lastModifiedBy>Renata de Lara Muylaert</cp:lastModifiedBy>
  <cp:revision>29</cp:revision>
  <dcterms:created xsi:type="dcterms:W3CDTF">2022-09-29T21:26:25Z</dcterms:created>
  <dcterms:modified xsi:type="dcterms:W3CDTF">2022-12-02T02:09:20Z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d9e4d68-54d0-40a5-8c9a-85a36c87352c_Enabled">
    <vt:lpwstr>true</vt:lpwstr>
  </property>
  <property fmtid="{D5CDD505-2E9C-101B-9397-08002B2CF9AE}" pid="3" name="MSIP_Label_bd9e4d68-54d0-40a5-8c9a-85a36c87352c_SetDate">
    <vt:lpwstr>2022-09-29T21:26:25Z</vt:lpwstr>
  </property>
  <property fmtid="{D5CDD505-2E9C-101B-9397-08002B2CF9AE}" pid="4" name="MSIP_Label_bd9e4d68-54d0-40a5-8c9a-85a36c87352c_Method">
    <vt:lpwstr>Standard</vt:lpwstr>
  </property>
  <property fmtid="{D5CDD505-2E9C-101B-9397-08002B2CF9AE}" pid="5" name="MSIP_Label_bd9e4d68-54d0-40a5-8c9a-85a36c87352c_Name">
    <vt:lpwstr>Unclassified</vt:lpwstr>
  </property>
  <property fmtid="{D5CDD505-2E9C-101B-9397-08002B2CF9AE}" pid="6" name="MSIP_Label_bd9e4d68-54d0-40a5-8c9a-85a36c87352c_SiteId">
    <vt:lpwstr>388728e1-bbd0-4378-98dc-f8682e644300</vt:lpwstr>
  </property>
  <property fmtid="{D5CDD505-2E9C-101B-9397-08002B2CF9AE}" pid="7" name="MSIP_Label_bd9e4d68-54d0-40a5-8c9a-85a36c87352c_ActionId">
    <vt:lpwstr>5ec09c5b-4863-41a8-aae8-32a2fd21c335</vt:lpwstr>
  </property>
  <property fmtid="{D5CDD505-2E9C-101B-9397-08002B2CF9AE}" pid="8" name="MSIP_Label_bd9e4d68-54d0-40a5-8c9a-85a36c87352c_ContentBits">
    <vt:lpwstr>0</vt:lpwstr>
  </property>
</Properties>
</file>

<file path=docProps/thumbnail.jpeg>
</file>